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Figurative Language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 can define figurative language and identify examples of figurative language in a piece of fiction.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5" x="457200"/>
            <a:ext cy="857400" cx="5402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What is Figurative Language?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914400"/>
            <a:ext cy="1736100" cx="3488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Writing that appeals to the senses and goes </a:t>
            </a:r>
            <a:r>
              <a:rPr u="sng" lang="en"/>
              <a:t>beyond the literal meaning</a:t>
            </a:r>
            <a:r>
              <a:rPr lang="en"/>
              <a:t> of the word or words used.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2481450" x="2655350"/>
            <a:ext cy="449400" cx="385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2275" x="5871350"/>
            <a:ext cy="6314000" cx="29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Extended Metaphor: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012875" x="457200"/>
            <a:ext cy="1254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800" lang="en"/>
              <a:t>“An extended metaphor is a comparison developed over several lines of writing” (Holt).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2207200" x="923025"/>
            <a:ext cy="1819200" cx="64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2500" lang="en">
                <a:solidFill>
                  <a:srgbClr val="9ABF87"/>
                </a:solidFill>
              </a:rPr>
              <a:t>Example: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School is a prison,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confined to desks like a prison cell.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Regulated clothing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may as well be our orange jumpsuits.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The warden sits in his office,</a:t>
            </a:r>
          </a:p>
          <a:p>
            <a:pPr rtl="0">
              <a:spcBef>
                <a:spcPts val="0"/>
              </a:spcBef>
              <a:buNone/>
            </a:pPr>
            <a:r>
              <a:rPr sz="2500" lang="en">
                <a:solidFill>
                  <a:srgbClr val="9ABF87"/>
                </a:solidFill>
              </a:rPr>
              <a:t>handing out punishments and rewards.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9ABF87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How do I analyze an extended metaphor?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971550" x="457200"/>
            <a:ext cy="1254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/>
              <a:t>1st-</a:t>
            </a:r>
            <a:r>
              <a:rPr lang="en"/>
              <a:t> Identify the primary metaphor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	</a:t>
            </a:r>
            <a:r>
              <a:rPr sz="2000" lang="en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“School is a prison”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5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y="1885950" x="457200"/>
            <a:ext cy="1744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2nd-</a:t>
            </a:r>
            <a:r>
              <a:rPr lang="en"/>
              <a:t> Identify the elements used in the poem that correspond with the metaphor.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	</a:t>
            </a:r>
            <a:r>
              <a:rPr sz="2000" lang="en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Desks, Clothing Rules, Principle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y="3257550" x="381000"/>
            <a:ext cy="1254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3rd-</a:t>
            </a:r>
            <a:r>
              <a:rPr lang="en"/>
              <a:t> Identify the figurative language used to compare.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	</a:t>
            </a:r>
            <a:r>
              <a:rPr sz="2000" lang="en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Desks= Cells	Clothing Rules= Uniform	Principle= Wardan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